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7" r:id="rId3"/>
    <p:sldId id="391" r:id="rId5"/>
    <p:sldId id="392" r:id="rId6"/>
    <p:sldId id="424" r:id="rId7"/>
    <p:sldId id="446" r:id="rId8"/>
    <p:sldId id="447" r:id="rId9"/>
    <p:sldId id="448" r:id="rId10"/>
    <p:sldId id="449" r:id="rId11"/>
    <p:sldId id="450" r:id="rId12"/>
    <p:sldId id="398" r:id="rId13"/>
    <p:sldId id="454" r:id="rId14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等线" panose="0201060003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84736"/>
    <a:srgbClr val="732122"/>
    <a:srgbClr val="843C0B"/>
    <a:srgbClr val="BD1A2D"/>
    <a:srgbClr val="C23E4F"/>
    <a:srgbClr val="FDC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09"/>
    <p:restoredTop sz="87370"/>
  </p:normalViewPr>
  <p:slideViewPr>
    <p:cSldViewPr snapToGrid="0" snapToObjects="1" showGuides="1">
      <p:cViewPr>
        <p:scale>
          <a:sx n="70" d="100"/>
          <a:sy n="70" d="100"/>
        </p:scale>
        <p:origin x="-606" y="-72"/>
      </p:cViewPr>
      <p:guideLst>
        <p:guide orient="horz" pos="2245"/>
        <p:guide pos="36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47957-DD67-49C7-9E54-1E53C0F01E88}" type="doc">
      <dgm:prSet loTypeId="list" loCatId="list" qsTypeId="urn:microsoft.com/office/officeart/2005/8/quickstyle/simple4#1" qsCatId="simple" csTypeId="urn:microsoft.com/office/officeart/2005/8/colors/accent2_2#1" csCatId="accent2" phldr="true"/>
      <dgm:spPr/>
      <dgm:t>
        <a:bodyPr/>
        <a:lstStyle/>
        <a:p>
          <a:endParaRPr lang="zh-CN" altLang="en-US"/>
        </a:p>
      </dgm:t>
    </dgm:pt>
    <dgm:pt modelId="{A67D518E-CE23-4493-A431-2D99754C873B}" type="pres">
      <dgm:prSet presAssocID="{31847957-DD67-49C7-9E54-1E53C0F01E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2E184DF-E469-4CE8-9FA2-8DD8089398DB}" type="presOf" srcId="{31847957-DD67-49C7-9E54-1E53C0F01E88}" destId="{A67D518E-CE23-4493-A431-2D99754C873B}" srcOrd="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47957-DD67-49C7-9E54-1E53C0F01E88}" type="doc">
      <dgm:prSet loTypeId="list" loCatId="list" qsTypeId="urn:microsoft.com/office/officeart/2005/8/quickstyle/simple4#1" qsCatId="simple" csTypeId="urn:microsoft.com/office/officeart/2005/8/colors/accent2_2#1" csCatId="accent2" phldr="true"/>
      <dgm:spPr/>
      <dgm:t>
        <a:bodyPr/>
        <a:lstStyle/>
        <a:p>
          <a:endParaRPr lang="zh-CN" altLang="en-US"/>
        </a:p>
      </dgm:t>
    </dgm:pt>
    <dgm:pt modelId="{F1CE5735-3CCC-4558-8EB2-136A5863FB8B}">
      <dgm:prSet phldrT="[Text]" phldr="false" custT="true"/>
      <dgm:spPr>
        <a:solidFill>
          <a:srgbClr val="E8473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、系统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登录</a:t>
          </a:r>
          <a:r>
            <a:rPr lang="en-US" altLang="zh-CN" sz="23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en-US" altLang="zh-CN" sz="23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61B49A9-CF62-4F6E-BC4C-65DA0DF68199}" cxnId="{6D734BC1-0362-4808-8117-481B29DBFCC3}" type="parTrans">
      <dgm:prSet/>
      <dgm:spPr/>
      <dgm:t>
        <a:bodyPr/>
        <a:lstStyle/>
        <a:p>
          <a:endParaRPr lang="zh-CN" altLang="en-US" sz="2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BF45DC-F164-4D4A-B471-E7BAAAA24E71}" cxnId="{6D734BC1-0362-4808-8117-481B29DBFCC3}" type="sibTrans">
      <dgm:prSet/>
      <dgm:spPr/>
      <dgm:t>
        <a:bodyPr/>
        <a:lstStyle/>
        <a:p>
          <a:endParaRPr lang="zh-CN" altLang="en-US" sz="2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49003C-E964-456D-BF11-9BE2E5CC92CD}">
      <dgm:prSet phldrT="[Text]" phldr="false" custT="true"/>
      <dgm:spPr>
        <a:solidFill>
          <a:srgbClr val="E8473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二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基本信息填报</a:t>
          </a:r>
          <a:r>
            <a:rPr lang="zh-CN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/>
          </a:r>
          <a:endParaRPr lang="zh-CN" sz="2300" b="1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gm:t>
    </dgm:pt>
    <dgm:pt modelId="{C8875D33-1ABE-4BF1-9215-9BD3523E94C9}" cxnId="{8902F73F-C6F1-43FD-953A-7C4169B25090}" type="parTrans">
      <dgm:prSet/>
      <dgm:spPr/>
      <dgm:t>
        <a:bodyPr/>
        <a:lstStyle/>
        <a:p>
          <a:endParaRPr lang="zh-CN" altLang="en-US"/>
        </a:p>
      </dgm:t>
    </dgm:pt>
    <dgm:pt modelId="{88F7DE53-E458-4961-A488-8B3CF3B8EE7B}" cxnId="{8902F73F-C6F1-43FD-953A-7C4169B25090}" type="sibTrans">
      <dgm:prSet/>
      <dgm:spPr/>
      <dgm:t>
        <a:bodyPr/>
        <a:lstStyle/>
        <a:p>
          <a:endParaRPr lang="zh-CN" altLang="en-US"/>
        </a:p>
      </dgm:t>
    </dgm:pt>
    <dgm:pt modelId="{0FF9B18D-5B15-416A-82EE-0D686B0570C3}">
      <dgm:prSet/>
      <dgm:spPr/>
      <dgm:t>
        <a:bodyPr/>
        <a:p>
          <a:endParaRPr altLang="en-US"/>
        </a:p>
      </dgm:t>
    </dgm:pt>
    <dgm:pt modelId="{B275D5C5-F820-4539-86FB-4AC01C022EE6}" cxnId="{0DB96101-3077-4C67-8934-E7FED12F4478}" type="parTrans">
      <dgm:prSet/>
      <dgm:spPr/>
    </dgm:pt>
    <dgm:pt modelId="{9BC427AE-48D0-435D-BD3B-32E609468601}" cxnId="{0DB96101-3077-4C67-8934-E7FED12F4478}" type="sibTrans">
      <dgm:prSet/>
      <dgm:spPr/>
    </dgm:pt>
    <dgm:pt modelId="{6F542E84-D5C7-466A-9034-67082795B546}">
      <dgm:prSet phldrT="[Text]" phldr="false" custT="true"/>
      <dgm:spPr>
        <a:solidFill>
          <a:srgbClr val="E8473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三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经营情况填报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sz="23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FC6740-2A7B-476E-9823-4B9EF82E0949}" cxnId="{95217110-24AE-47F2-BD35-2B1426052ECB}" type="parTrans">
      <dgm:prSet/>
      <dgm:spPr/>
      <dgm:t>
        <a:bodyPr/>
        <a:lstStyle/>
        <a:p>
          <a:endParaRPr lang="zh-CN" altLang="en-US" sz="2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9340B4-9E31-4677-AFC9-15A77C2D8FDC}" cxnId="{95217110-24AE-47F2-BD35-2B1426052ECB}" type="sibTrans">
      <dgm:prSet/>
      <dgm:spPr/>
      <dgm:t>
        <a:bodyPr/>
        <a:lstStyle/>
        <a:p>
          <a:endParaRPr lang="zh-CN" altLang="en-US" sz="2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866BFA-C5A5-4C9F-9087-DBA57276D075}">
      <dgm:prSet/>
      <dgm:spPr/>
      <dgm:t>
        <a:bodyPr/>
        <a:p>
          <a:endParaRPr altLang="en-US"/>
        </a:p>
      </dgm:t>
    </dgm:pt>
    <dgm:pt modelId="{72BCBC44-F1E8-4DCB-A061-E5377E82632E}" cxnId="{01C802B4-1927-4C28-88C5-F30BA3928D81}" type="parTrans">
      <dgm:prSet/>
      <dgm:spPr/>
    </dgm:pt>
    <dgm:pt modelId="{CAF0BFD1-F767-479A-AFD6-58EF853A5150}" cxnId="{01C802B4-1927-4C28-88C5-F30BA3928D81}" type="sibTrans">
      <dgm:prSet/>
      <dgm:spPr/>
    </dgm:pt>
    <dgm:pt modelId="{A634A51F-6484-4276-93E2-DCA3BEC52718}">
      <dgm:prSet phldr="false" custT="true"/>
      <dgm:spPr>
        <a:solidFill>
          <a:srgbClr val="E8473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四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手机端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/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gm:t>
    </dgm:pt>
    <dgm:pt modelId="{57B15FBF-2685-4E39-B89E-468DD337FA24}" cxnId="{E76674DD-2E31-4ED9-BE06-164B90A1B8E9}" type="parTrans">
      <dgm:prSet/>
      <dgm:spPr/>
    </dgm:pt>
    <dgm:pt modelId="{6F2C944E-B775-4C1E-BACB-8BEBC08C0904}" cxnId="{E76674DD-2E31-4ED9-BE06-164B90A1B8E9}" type="sibTrans">
      <dgm:prSet/>
      <dgm:spPr/>
    </dgm:pt>
    <dgm:pt modelId="{9FBDD9A6-A454-494C-ABA6-DE687E42B865}">
      <dgm:prSet/>
      <dgm:spPr/>
      <dgm:t>
        <a:bodyPr/>
        <a:p>
          <a:endParaRPr altLang="en-US"/>
        </a:p>
      </dgm:t>
    </dgm:pt>
    <dgm:pt modelId="{5D0C7EB2-3397-4992-9EC2-764A73AD2863}" cxnId="{45A7FBDB-F368-45B4-B60F-41C57568457C}" type="parTrans">
      <dgm:prSet/>
      <dgm:spPr/>
    </dgm:pt>
    <dgm:pt modelId="{3C772B3A-FCF9-4B68-AB1A-F6EE92770860}" cxnId="{45A7FBDB-F368-45B4-B60F-41C57568457C}" type="sibTrans">
      <dgm:prSet/>
      <dgm:spPr/>
    </dgm:pt>
    <dgm:pt modelId="{E0E31A95-6A50-4412-BD71-65BF3A481877}">
      <dgm:prSet phldr="false" custT="true"/>
      <dgm:spPr>
        <a:solidFill>
          <a:srgbClr val="E8473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五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技术支持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/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gm:t>
    </dgm:pt>
    <dgm:pt modelId="{8EC02D8F-89A2-43C0-A359-1C0F55334878}" cxnId="{91991D86-9FFF-4DC8-9242-A8FEBAD8637F}" type="parTrans">
      <dgm:prSet/>
      <dgm:spPr/>
    </dgm:pt>
    <dgm:pt modelId="{DBA312F7-081F-4B1E-8655-1711E3647584}" cxnId="{91991D86-9FFF-4DC8-9242-A8FEBAD8637F}" type="sibTrans">
      <dgm:prSet/>
      <dgm:spPr/>
    </dgm:pt>
    <dgm:pt modelId="{A67D518E-CE23-4493-A431-2D99754C873B}" type="pres">
      <dgm:prSet presAssocID="{31847957-DD67-49C7-9E54-1E53C0F01E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9A8A9EA-D6EA-4229-BCAD-D67CA3695D0D}" type="pres">
      <dgm:prSet presAssocID="{F1CE5735-3CCC-4558-8EB2-136A5863FB8B}" presName="parentLin" presStyleCnt="0"/>
      <dgm:spPr/>
      <dgm:t>
        <a:bodyPr/>
        <a:lstStyle/>
        <a:p>
          <a:endParaRPr lang="zh-CN" altLang="en-US"/>
        </a:p>
      </dgm:t>
    </dgm:pt>
    <dgm:pt modelId="{8295A528-B541-49BC-BA73-49DD8054A6CC}" type="pres">
      <dgm:prSet presAssocID="{F1CE5735-3CCC-4558-8EB2-136A5863FB8B}" presName="parentLeftMargin" presStyleCnt="0"/>
      <dgm:spPr/>
      <dgm:t>
        <a:bodyPr/>
        <a:lstStyle/>
        <a:p>
          <a:endParaRPr lang="zh-CN" altLang="en-US"/>
        </a:p>
      </dgm:t>
    </dgm:pt>
    <dgm:pt modelId="{22479908-04CD-40C1-A142-C9BE662BEE70}" type="pres">
      <dgm:prSet presAssocID="{F1CE5735-3CCC-4558-8EB2-136A5863FB8B}" presName="parentText" presStyleLbl="node1" presStyleIdx="0" presStyleCnt="5" custScaleX="97769">
        <dgm:presLayoutVars>
          <dgm:chMax val="0"/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3CFF8493-55E2-414F-8728-53CB102D0E8C}" type="pres">
      <dgm:prSet presAssocID="{F1CE5735-3CCC-4558-8EB2-136A5863FB8B}" presName="negativeSpace" presStyleCnt="0"/>
      <dgm:spPr/>
      <dgm:t>
        <a:bodyPr/>
        <a:lstStyle/>
        <a:p>
          <a:endParaRPr lang="zh-CN" altLang="en-US"/>
        </a:p>
      </dgm:t>
    </dgm:pt>
    <dgm:pt modelId="{1B989B12-37DD-40FE-8DF7-88DDA9F568F9}" type="pres">
      <dgm:prSet presAssocID="{F1CE5735-3CCC-4558-8EB2-136A5863FB8B}" presName="childText" presStyleLbl="conFgAcc1" presStyleIdx="0" presStyleCnt="5">
        <dgm:presLayoutVars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6F3FDB71-B802-4411-9D5D-E427D893F481}" type="pres">
      <dgm:prSet presAssocID="{CCBF45DC-F164-4D4A-B471-E7BAAAA24E71}" presName="spaceBetweenRectangles" presStyleCnt="0"/>
      <dgm:spPr/>
      <dgm:t>
        <a:bodyPr/>
        <a:lstStyle/>
        <a:p>
          <a:endParaRPr lang="zh-CN" altLang="en-US"/>
        </a:p>
      </dgm:t>
    </dgm:pt>
    <dgm:pt modelId="{2D801CB2-7BA4-4FD3-9E93-A185582E9249}" type="pres">
      <dgm:prSet presAssocID="{5449003C-E964-456D-BF11-9BE2E5CC92CD}" presName="parentLin" presStyleCnt="0"/>
      <dgm:spPr/>
      <dgm:t>
        <a:bodyPr/>
        <a:lstStyle/>
        <a:p>
          <a:endParaRPr lang="zh-CN" altLang="en-US"/>
        </a:p>
      </dgm:t>
    </dgm:pt>
    <dgm:pt modelId="{0CF92AB1-36D9-4E2B-A6D0-0B9242EB0157}" type="pres">
      <dgm:prSet presAssocID="{5449003C-E964-456D-BF11-9BE2E5CC92CD}" presName="parentLeftMargin" presStyleCnt="0"/>
      <dgm:spPr/>
      <dgm:t>
        <a:bodyPr/>
        <a:lstStyle/>
        <a:p>
          <a:endParaRPr lang="zh-CN" altLang="en-US"/>
        </a:p>
      </dgm:t>
    </dgm:pt>
    <dgm:pt modelId="{F94E3BDD-F44F-44A9-A84C-8B8964D9413F}" type="pres">
      <dgm:prSet presAssocID="{5449003C-E964-456D-BF11-9BE2E5CC92CD}" presName="parentText" presStyleLbl="node1" presStyleIdx="1" presStyleCnt="5" custScaleX="97769">
        <dgm:presLayoutVars>
          <dgm:chMax val="0"/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BB6A0AB6-265A-4A22-BFDA-B5E2B36B02B4}" type="pres">
      <dgm:prSet presAssocID="{5449003C-E964-456D-BF11-9BE2E5CC92CD}" presName="negativeSpace" presStyleCnt="0"/>
      <dgm:spPr/>
      <dgm:t>
        <a:bodyPr/>
        <a:lstStyle/>
        <a:p>
          <a:endParaRPr lang="zh-CN" altLang="en-US"/>
        </a:p>
      </dgm:t>
    </dgm:pt>
    <dgm:pt modelId="{862A6679-751F-40B5-838C-808934FF91DA}" type="pres">
      <dgm:prSet presAssocID="{5449003C-E964-456D-BF11-9BE2E5CC92CD}" presName="childText" presStyleLbl="conFgAcc1" presStyleIdx="1" presStyleCnt="5">
        <dgm:presLayoutVars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9A03AE28-D77E-48B7-A09B-8CF51052C56F}" type="pres">
      <dgm:prSet presAssocID="{88F7DE53-E458-4961-A488-8B3CF3B8EE7B}" presName="spaceBetweenRectangles" presStyleCnt="0"/>
      <dgm:spPr/>
      <dgm:t>
        <a:bodyPr/>
        <a:lstStyle/>
        <a:p>
          <a:endParaRPr lang="zh-CN" altLang="en-US"/>
        </a:p>
      </dgm:t>
    </dgm:pt>
    <dgm:pt modelId="{67E1F52E-BFF5-40F5-923E-59268A3F2BA5}" type="pres">
      <dgm:prSet presAssocID="{6F542E84-D5C7-466A-9034-67082795B546}" presName="parentLin" presStyleCnt="0"/>
      <dgm:spPr/>
      <dgm:t>
        <a:bodyPr/>
        <a:lstStyle/>
        <a:p>
          <a:endParaRPr lang="zh-CN" altLang="en-US"/>
        </a:p>
      </dgm:t>
    </dgm:pt>
    <dgm:pt modelId="{61EB9AC0-446D-4205-BF33-FEDEE6928DE0}" type="pres">
      <dgm:prSet presAssocID="{6F542E84-D5C7-466A-9034-67082795B546}" presName="parentLeftMargin" presStyleCnt="0"/>
      <dgm:spPr/>
      <dgm:t>
        <a:bodyPr/>
        <a:lstStyle/>
        <a:p>
          <a:endParaRPr lang="zh-CN" altLang="en-US"/>
        </a:p>
      </dgm:t>
    </dgm:pt>
    <dgm:pt modelId="{D9E206B5-300F-43E5-901B-BBE1DB613EFA}" type="pres">
      <dgm:prSet presAssocID="{6F542E84-D5C7-466A-9034-67082795B546}" presName="parentText" presStyleLbl="node1" presStyleIdx="2" presStyleCnt="5" custScaleX="97769">
        <dgm:presLayoutVars>
          <dgm:chMax val="0"/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C3A4223C-00A6-4D6C-99C2-51D0F52C6DE0}" type="pres">
      <dgm:prSet presAssocID="{6F542E84-D5C7-466A-9034-67082795B546}" presName="negativeSpace" presStyleCnt="0"/>
      <dgm:spPr/>
      <dgm:t>
        <a:bodyPr/>
        <a:lstStyle/>
        <a:p>
          <a:endParaRPr lang="zh-CN" altLang="en-US"/>
        </a:p>
      </dgm:t>
    </dgm:pt>
    <dgm:pt modelId="{DF6A0A49-BDAC-4D42-92DB-ACA393175F58}" type="pres">
      <dgm:prSet presAssocID="{6F542E84-D5C7-466A-9034-67082795B546}" presName="childText" presStyleLbl="conFgAcc1" presStyleIdx="2" presStyleCnt="5">
        <dgm:presLayoutVars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B4D08ABC-1FD1-4A42-863E-5483912CD6B9}" type="pres">
      <dgm:prSet presAssocID="{859340B4-9E31-4677-AFC9-15A77C2D8FDC}" presName="spaceBetweenRectangles" presStyleCnt="0"/>
      <dgm:spPr/>
    </dgm:pt>
    <dgm:pt modelId="{A4F5D852-BE38-45FF-8E6D-F54945D86124}" type="pres">
      <dgm:prSet presAssocID="{A634A51F-6484-4276-93E2-DCA3BEC52718}" presName="parentLin" presStyleCnt="0"/>
      <dgm:spPr/>
    </dgm:pt>
    <dgm:pt modelId="{C4E73E4A-5CF0-46C7-8CF7-643B083BFEA8}" type="pres">
      <dgm:prSet presAssocID="{A634A51F-6484-4276-93E2-DCA3BEC52718}" presName="parentLeftMargin" presStyleCnt="0"/>
      <dgm:spPr/>
    </dgm:pt>
    <dgm:pt modelId="{08F6F67E-6CAF-46C2-B6C9-FA963411AF15}" type="pres">
      <dgm:prSet presAssocID="{A634A51F-6484-4276-93E2-DCA3BEC52718}" presName="parentText" presStyleLbl="node1" presStyleIdx="3" presStyleCnt="5">
        <dgm:presLayoutVars>
          <dgm:chMax val="0"/>
          <dgm:bulletEnabled val="true"/>
        </dgm:presLayoutVars>
      </dgm:prSet>
      <dgm:spPr/>
    </dgm:pt>
    <dgm:pt modelId="{919B32C6-0114-49AC-8191-34F87969069E}" type="pres">
      <dgm:prSet presAssocID="{A634A51F-6484-4276-93E2-DCA3BEC52718}" presName="negativeSpace" presStyleCnt="0"/>
      <dgm:spPr/>
    </dgm:pt>
    <dgm:pt modelId="{E16CB810-B364-4C20-9D87-8071AF45BA1C}" type="pres">
      <dgm:prSet presAssocID="{A634A51F-6484-4276-93E2-DCA3BEC52718}" presName="childText" presStyleLbl="conFgAcc1" presStyleIdx="3" presStyleCnt="5">
        <dgm:presLayoutVars>
          <dgm:bulletEnabled val="true"/>
        </dgm:presLayoutVars>
      </dgm:prSet>
      <dgm:spPr/>
    </dgm:pt>
    <dgm:pt modelId="{5B66E200-B32B-4450-8B6D-6C4C93D99AF9}" type="pres">
      <dgm:prSet presAssocID="{6F2C944E-B775-4C1E-BACB-8BEBC08C0904}" presName="spaceBetweenRectangles" presStyleCnt="0"/>
      <dgm:spPr/>
    </dgm:pt>
    <dgm:pt modelId="{D2B7BDB0-A46E-4E0A-BDE0-A1ABB78B23C3}" type="pres">
      <dgm:prSet presAssocID="{E0E31A95-6A50-4412-BD71-65BF3A481877}" presName="parentLin" presStyleCnt="0"/>
      <dgm:spPr/>
    </dgm:pt>
    <dgm:pt modelId="{B81E050A-BFD2-4F52-B448-24D54FFF0F44}" type="pres">
      <dgm:prSet presAssocID="{E0E31A95-6A50-4412-BD71-65BF3A481877}" presName="parentLeftMargin" presStyleCnt="0"/>
      <dgm:spPr/>
    </dgm:pt>
    <dgm:pt modelId="{0E3E3D87-B9C6-4E45-880F-BDE79CAE3DC6}" type="pres">
      <dgm:prSet presAssocID="{E0E31A95-6A50-4412-BD71-65BF3A481877}" presName="parentText" presStyleLbl="node1" presStyleIdx="4" presStyleCnt="5">
        <dgm:presLayoutVars>
          <dgm:chMax val="0"/>
          <dgm:bulletEnabled val="true"/>
        </dgm:presLayoutVars>
      </dgm:prSet>
      <dgm:spPr/>
    </dgm:pt>
    <dgm:pt modelId="{9D05CD9A-550B-4E5F-9142-E06AD6A15C83}" type="pres">
      <dgm:prSet presAssocID="{E0E31A95-6A50-4412-BD71-65BF3A481877}" presName="negativeSpace" presStyleCnt="0"/>
      <dgm:spPr/>
    </dgm:pt>
    <dgm:pt modelId="{E6F4B4E7-F737-47DF-B1DC-F00CB0BC32B3}" type="pres">
      <dgm:prSet presAssocID="{E0E31A95-6A50-4412-BD71-65BF3A481877}" presName="childText" presStyleLbl="conFgAcc1" presStyleIdx="4" presStyleCnt="5">
        <dgm:presLayoutVars>
          <dgm:bulletEnabled val="true"/>
        </dgm:presLayoutVars>
      </dgm:prSet>
      <dgm:spPr/>
    </dgm:pt>
  </dgm:ptLst>
  <dgm:cxnLst>
    <dgm:cxn modelId="{6D734BC1-0362-4808-8117-481B29DBFCC3}" srcId="{31847957-DD67-49C7-9E54-1E53C0F01E88}" destId="{F1CE5735-3CCC-4558-8EB2-136A5863FB8B}" srcOrd="0" destOrd="0" parTransId="{661B49A9-CF62-4F6E-BC4C-65DA0DF68199}" sibTransId="{CCBF45DC-F164-4D4A-B471-E7BAAAA24E71}"/>
    <dgm:cxn modelId="{8902F73F-C6F1-43FD-953A-7C4169B25090}" srcId="{31847957-DD67-49C7-9E54-1E53C0F01E88}" destId="{5449003C-E964-456D-BF11-9BE2E5CC92CD}" srcOrd="1" destOrd="0" parTransId="{C8875D33-1ABE-4BF1-9215-9BD3523E94C9}" sibTransId="{88F7DE53-E458-4961-A488-8B3CF3B8EE7B}"/>
    <dgm:cxn modelId="{0DB96101-3077-4C67-8934-E7FED12F4478}" srcId="{5449003C-E964-456D-BF11-9BE2E5CC92CD}" destId="{0FF9B18D-5B15-416A-82EE-0D686B0570C3}" srcOrd="0" destOrd="1" parTransId="{B275D5C5-F820-4539-86FB-4AC01C022EE6}" sibTransId="{9BC427AE-48D0-435D-BD3B-32E609468601}"/>
    <dgm:cxn modelId="{95217110-24AE-47F2-BD35-2B1426052ECB}" srcId="{31847957-DD67-49C7-9E54-1E53C0F01E88}" destId="{6F542E84-D5C7-466A-9034-67082795B546}" srcOrd="2" destOrd="0" parTransId="{EAFC6740-2A7B-476E-9823-4B9EF82E0949}" sibTransId="{859340B4-9E31-4677-AFC9-15A77C2D8FDC}"/>
    <dgm:cxn modelId="{01C802B4-1927-4C28-88C5-F30BA3928D81}" srcId="{6F542E84-D5C7-466A-9034-67082795B546}" destId="{8A866BFA-C5A5-4C9F-9087-DBA57276D075}" srcOrd="0" destOrd="2" parTransId="{72BCBC44-F1E8-4DCB-A061-E5377E82632E}" sibTransId="{CAF0BFD1-F767-479A-AFD6-58EF853A5150}"/>
    <dgm:cxn modelId="{E76674DD-2E31-4ED9-BE06-164B90A1B8E9}" srcId="{31847957-DD67-49C7-9E54-1E53C0F01E88}" destId="{A634A51F-6484-4276-93E2-DCA3BEC52718}" srcOrd="3" destOrd="0" parTransId="{57B15FBF-2685-4E39-B89E-468DD337FA24}" sibTransId="{6F2C944E-B775-4C1E-BACB-8BEBC08C0904}"/>
    <dgm:cxn modelId="{45A7FBDB-F368-45B4-B60F-41C57568457C}" srcId="{A634A51F-6484-4276-93E2-DCA3BEC52718}" destId="{9FBDD9A6-A454-494C-ABA6-DE687E42B865}" srcOrd="0" destOrd="3" parTransId="{5D0C7EB2-3397-4992-9EC2-764A73AD2863}" sibTransId="{3C772B3A-FCF9-4B68-AB1A-F6EE92770860}"/>
    <dgm:cxn modelId="{91991D86-9FFF-4DC8-9242-A8FEBAD8637F}" srcId="{31847957-DD67-49C7-9E54-1E53C0F01E88}" destId="{E0E31A95-6A50-4412-BD71-65BF3A481877}" srcOrd="4" destOrd="0" parTransId="{8EC02D8F-89A2-43C0-A359-1C0F55334878}" sibTransId="{DBA312F7-081F-4B1E-8655-1711E3647584}"/>
    <dgm:cxn modelId="{DD220F6D-1F67-4356-93F5-7C13C190F9C2}" type="presOf" srcId="{31847957-DD67-49C7-9E54-1E53C0F01E88}" destId="{A67D518E-CE23-4493-A431-2D99754C873B}" srcOrd="0" destOrd="0" presId="urn:microsoft.com/office/officeart/2005/8/layout/list1#1"/>
    <dgm:cxn modelId="{D9A39A97-8BA8-4E6D-BD19-E098016503EE}" type="presParOf" srcId="{A67D518E-CE23-4493-A431-2D99754C873B}" destId="{29A8A9EA-D6EA-4229-BCAD-D67CA3695D0D}" srcOrd="0" destOrd="0" presId="urn:microsoft.com/office/officeart/2005/8/layout/list1#1"/>
    <dgm:cxn modelId="{39950E18-698B-4063-B0B1-D295E86A4B75}" type="presParOf" srcId="{29A8A9EA-D6EA-4229-BCAD-D67CA3695D0D}" destId="{8295A528-B541-49BC-BA73-49DD8054A6CC}" srcOrd="0" destOrd="0" presId="urn:microsoft.com/office/officeart/2005/8/layout/list1#1"/>
    <dgm:cxn modelId="{8828B9F0-E55A-4644-963E-99C38E44A0AD}" type="presOf" srcId="{F1CE5735-3CCC-4558-8EB2-136A5863FB8B}" destId="{8295A528-B541-49BC-BA73-49DD8054A6CC}" srcOrd="0" destOrd="0" presId="urn:microsoft.com/office/officeart/2005/8/layout/list1#1"/>
    <dgm:cxn modelId="{370DA867-80E5-4B3C-B56E-35DC2F14663B}" type="presParOf" srcId="{29A8A9EA-D6EA-4229-BCAD-D67CA3695D0D}" destId="{22479908-04CD-40C1-A142-C9BE662BEE70}" srcOrd="1" destOrd="0" presId="urn:microsoft.com/office/officeart/2005/8/layout/list1#1"/>
    <dgm:cxn modelId="{F9FD0A8E-B682-4BEF-8919-B7CDB805E208}" type="presOf" srcId="{F1CE5735-3CCC-4558-8EB2-136A5863FB8B}" destId="{22479908-04CD-40C1-A142-C9BE662BEE70}" srcOrd="0" destOrd="0" presId="urn:microsoft.com/office/officeart/2005/8/layout/list1#1"/>
    <dgm:cxn modelId="{1A6C62C3-8A9A-4759-91FC-FD7B0355FA9E}" type="presParOf" srcId="{A67D518E-CE23-4493-A431-2D99754C873B}" destId="{3CFF8493-55E2-414F-8728-53CB102D0E8C}" srcOrd="1" destOrd="0" presId="urn:microsoft.com/office/officeart/2005/8/layout/list1#1"/>
    <dgm:cxn modelId="{7DD37712-35E3-4257-B90C-6367687BF7B2}" type="presParOf" srcId="{A67D518E-CE23-4493-A431-2D99754C873B}" destId="{1B989B12-37DD-40FE-8DF7-88DDA9F568F9}" srcOrd="2" destOrd="0" presId="urn:microsoft.com/office/officeart/2005/8/layout/list1#1"/>
    <dgm:cxn modelId="{A11A4B6B-A5EB-46D1-A5AF-25F20E58A77F}" type="presParOf" srcId="{A67D518E-CE23-4493-A431-2D99754C873B}" destId="{6F3FDB71-B802-4411-9D5D-E427D893F481}" srcOrd="3" destOrd="0" presId="urn:microsoft.com/office/officeart/2005/8/layout/list1#1"/>
    <dgm:cxn modelId="{5F8D49F1-6304-4A07-9B54-521D7A4DA212}" type="presParOf" srcId="{A67D518E-CE23-4493-A431-2D99754C873B}" destId="{2D801CB2-7BA4-4FD3-9E93-A185582E9249}" srcOrd="4" destOrd="0" presId="urn:microsoft.com/office/officeart/2005/8/layout/list1#1"/>
    <dgm:cxn modelId="{D2AE70BD-5AB6-41F7-B5D0-5C3191614534}" type="presParOf" srcId="{2D801CB2-7BA4-4FD3-9E93-A185582E9249}" destId="{0CF92AB1-36D9-4E2B-A6D0-0B9242EB0157}" srcOrd="0" destOrd="4" presId="urn:microsoft.com/office/officeart/2005/8/layout/list1#1"/>
    <dgm:cxn modelId="{2C173126-9193-47F6-A362-0BED83D121F1}" type="presOf" srcId="{5449003C-E964-456D-BF11-9BE2E5CC92CD}" destId="{0CF92AB1-36D9-4E2B-A6D0-0B9242EB0157}" srcOrd="0" destOrd="0" presId="urn:microsoft.com/office/officeart/2005/8/layout/list1#1"/>
    <dgm:cxn modelId="{294D884E-04E6-4B60-A8E4-E96FF7663335}" type="presParOf" srcId="{2D801CB2-7BA4-4FD3-9E93-A185582E9249}" destId="{F94E3BDD-F44F-44A9-A84C-8B8964D9413F}" srcOrd="1" destOrd="4" presId="urn:microsoft.com/office/officeart/2005/8/layout/list1#1"/>
    <dgm:cxn modelId="{7887BAEA-5CE3-45AF-B8E8-F8C28E03A9E9}" type="presOf" srcId="{5449003C-E964-456D-BF11-9BE2E5CC92CD}" destId="{F94E3BDD-F44F-44A9-A84C-8B8964D9413F}" srcOrd="0" destOrd="0" presId="urn:microsoft.com/office/officeart/2005/8/layout/list1#1"/>
    <dgm:cxn modelId="{27517BD2-9518-43B8-B52C-F9DC6FB28A10}" type="presParOf" srcId="{A67D518E-CE23-4493-A431-2D99754C873B}" destId="{BB6A0AB6-265A-4A22-BFDA-B5E2B36B02B4}" srcOrd="5" destOrd="0" presId="urn:microsoft.com/office/officeart/2005/8/layout/list1#1"/>
    <dgm:cxn modelId="{B9CF1E50-7B5C-401B-8AF2-A4E95DF17BE6}" type="presParOf" srcId="{A67D518E-CE23-4493-A431-2D99754C873B}" destId="{862A6679-751F-40B5-838C-808934FF91DA}" srcOrd="6" destOrd="0" presId="urn:microsoft.com/office/officeart/2005/8/layout/list1#1"/>
    <dgm:cxn modelId="{14435D6D-68D6-4030-B301-DDA3DC44749A}" type="presOf" srcId="{0FF9B18D-5B15-416A-82EE-0D686B0570C3}" destId="{862A6679-751F-40B5-838C-808934FF91DA}" srcOrd="0" destOrd="0" presId="urn:microsoft.com/office/officeart/2005/8/layout/list1#1"/>
    <dgm:cxn modelId="{BBBB9BB8-BCD7-44C4-AA84-6FF7B70D0092}" type="presParOf" srcId="{A67D518E-CE23-4493-A431-2D99754C873B}" destId="{9A03AE28-D77E-48B7-A09B-8CF51052C56F}" srcOrd="7" destOrd="0" presId="urn:microsoft.com/office/officeart/2005/8/layout/list1#1"/>
    <dgm:cxn modelId="{C7CD31CD-015E-4727-822A-D2BC43C78870}" type="presParOf" srcId="{A67D518E-CE23-4493-A431-2D99754C873B}" destId="{67E1F52E-BFF5-40F5-923E-59268A3F2BA5}" srcOrd="8" destOrd="0" presId="urn:microsoft.com/office/officeart/2005/8/layout/list1#1"/>
    <dgm:cxn modelId="{0A471F73-E699-40D7-94FF-2DB05583C5D6}" type="presParOf" srcId="{67E1F52E-BFF5-40F5-923E-59268A3F2BA5}" destId="{61EB9AC0-446D-4205-BF33-FEDEE6928DE0}" srcOrd="0" destOrd="8" presId="urn:microsoft.com/office/officeart/2005/8/layout/list1#1"/>
    <dgm:cxn modelId="{BE71E911-FBB8-4EF9-A991-2B3A0D16DBFB}" type="presOf" srcId="{6F542E84-D5C7-466A-9034-67082795B546}" destId="{61EB9AC0-446D-4205-BF33-FEDEE6928DE0}" srcOrd="0" destOrd="0" presId="urn:microsoft.com/office/officeart/2005/8/layout/list1#1"/>
    <dgm:cxn modelId="{3AF138E7-24C6-4280-8F36-DB2F80FA653A}" type="presParOf" srcId="{67E1F52E-BFF5-40F5-923E-59268A3F2BA5}" destId="{D9E206B5-300F-43E5-901B-BBE1DB613EFA}" srcOrd="1" destOrd="8" presId="urn:microsoft.com/office/officeart/2005/8/layout/list1#1"/>
    <dgm:cxn modelId="{F97AD2AC-BDA0-464B-B3F3-694B9E76E76F}" type="presOf" srcId="{6F542E84-D5C7-466A-9034-67082795B546}" destId="{D9E206B5-300F-43E5-901B-BBE1DB613EFA}" srcOrd="0" destOrd="0" presId="urn:microsoft.com/office/officeart/2005/8/layout/list1#1"/>
    <dgm:cxn modelId="{2BE66BD8-B682-4BB6-96A7-0D6D39CDC903}" type="presParOf" srcId="{A67D518E-CE23-4493-A431-2D99754C873B}" destId="{C3A4223C-00A6-4D6C-99C2-51D0F52C6DE0}" srcOrd="9" destOrd="0" presId="urn:microsoft.com/office/officeart/2005/8/layout/list1#1"/>
    <dgm:cxn modelId="{62EC04D7-95C2-460F-91E9-6CCA20685C60}" type="presParOf" srcId="{A67D518E-CE23-4493-A431-2D99754C873B}" destId="{DF6A0A49-BDAC-4D42-92DB-ACA393175F58}" srcOrd="10" destOrd="0" presId="urn:microsoft.com/office/officeart/2005/8/layout/list1#1"/>
    <dgm:cxn modelId="{80052564-0CAD-4DC6-9E97-F7A3E437F2CF}" type="presOf" srcId="{8A866BFA-C5A5-4C9F-9087-DBA57276D075}" destId="{DF6A0A49-BDAC-4D42-92DB-ACA393175F58}" srcOrd="0" destOrd="0" presId="urn:microsoft.com/office/officeart/2005/8/layout/list1#1"/>
    <dgm:cxn modelId="{48DCA66C-9D4B-46DC-AF12-5EC032BC84FB}" type="presParOf" srcId="{A67D518E-CE23-4493-A431-2D99754C873B}" destId="{B4D08ABC-1FD1-4A42-863E-5483912CD6B9}" srcOrd="11" destOrd="0" presId="urn:microsoft.com/office/officeart/2005/8/layout/list1#1"/>
    <dgm:cxn modelId="{23EE5029-9453-424E-8891-D2A4A177AEBB}" type="presParOf" srcId="{A67D518E-CE23-4493-A431-2D99754C873B}" destId="{A4F5D852-BE38-45FF-8E6D-F54945D86124}" srcOrd="12" destOrd="0" presId="urn:microsoft.com/office/officeart/2005/8/layout/list1#1"/>
    <dgm:cxn modelId="{1BB829B7-89CD-4830-85B2-10BBFEFB0A5B}" type="presParOf" srcId="{A4F5D852-BE38-45FF-8E6D-F54945D86124}" destId="{C4E73E4A-5CF0-46C7-8CF7-643B083BFEA8}" srcOrd="0" destOrd="12" presId="urn:microsoft.com/office/officeart/2005/8/layout/list1#1"/>
    <dgm:cxn modelId="{FFEFDD55-2238-41F1-854C-84FA991BD2E3}" type="presOf" srcId="{A634A51F-6484-4276-93E2-DCA3BEC52718}" destId="{C4E73E4A-5CF0-46C7-8CF7-643B083BFEA8}" srcOrd="0" destOrd="0" presId="urn:microsoft.com/office/officeart/2005/8/layout/list1#1"/>
    <dgm:cxn modelId="{D767076A-84FA-4A53-A68D-116E5E799807}" type="presParOf" srcId="{A4F5D852-BE38-45FF-8E6D-F54945D86124}" destId="{08F6F67E-6CAF-46C2-B6C9-FA963411AF15}" srcOrd="1" destOrd="12" presId="urn:microsoft.com/office/officeart/2005/8/layout/list1#1"/>
    <dgm:cxn modelId="{33A371C5-E99C-405D-93F2-4D3DAF515A91}" type="presOf" srcId="{A634A51F-6484-4276-93E2-DCA3BEC52718}" destId="{08F6F67E-6CAF-46C2-B6C9-FA963411AF15}" srcOrd="0" destOrd="0" presId="urn:microsoft.com/office/officeart/2005/8/layout/list1#1"/>
    <dgm:cxn modelId="{AAACE1A1-0BEC-49F9-9E68-813320F171D9}" type="presParOf" srcId="{A67D518E-CE23-4493-A431-2D99754C873B}" destId="{919B32C6-0114-49AC-8191-34F87969069E}" srcOrd="13" destOrd="0" presId="urn:microsoft.com/office/officeart/2005/8/layout/list1#1"/>
    <dgm:cxn modelId="{AAD4688F-15D7-4535-A29E-B3CA0FF96918}" type="presParOf" srcId="{A67D518E-CE23-4493-A431-2D99754C873B}" destId="{E16CB810-B364-4C20-9D87-8071AF45BA1C}" srcOrd="14" destOrd="0" presId="urn:microsoft.com/office/officeart/2005/8/layout/list1#1"/>
    <dgm:cxn modelId="{54744D51-97DD-494E-BBA3-D0E89B3BA934}" type="presOf" srcId="{9FBDD9A6-A454-494C-ABA6-DE687E42B865}" destId="{E16CB810-B364-4C20-9D87-8071AF45BA1C}" srcOrd="0" destOrd="0" presId="urn:microsoft.com/office/officeart/2005/8/layout/list1#1"/>
    <dgm:cxn modelId="{C3336E58-2ED2-47AD-9C3A-BE1B0439CC4D}" type="presParOf" srcId="{A67D518E-CE23-4493-A431-2D99754C873B}" destId="{5B66E200-B32B-4450-8B6D-6C4C93D99AF9}" srcOrd="15" destOrd="0" presId="urn:microsoft.com/office/officeart/2005/8/layout/list1#1"/>
    <dgm:cxn modelId="{FFEFF7AF-36B7-4CFC-8834-0F79D22D951E}" type="presParOf" srcId="{A67D518E-CE23-4493-A431-2D99754C873B}" destId="{D2B7BDB0-A46E-4E0A-BDE0-A1ABB78B23C3}" srcOrd="16" destOrd="0" presId="urn:microsoft.com/office/officeart/2005/8/layout/list1#1"/>
    <dgm:cxn modelId="{E15455B5-A63B-4701-A7DB-FC16F0416B09}" type="presParOf" srcId="{D2B7BDB0-A46E-4E0A-BDE0-A1ABB78B23C3}" destId="{B81E050A-BFD2-4F52-B448-24D54FFF0F44}" srcOrd="0" destOrd="16" presId="urn:microsoft.com/office/officeart/2005/8/layout/list1#1"/>
    <dgm:cxn modelId="{145EFA95-7916-439D-ABC7-B0F7A2929784}" type="presOf" srcId="{E0E31A95-6A50-4412-BD71-65BF3A481877}" destId="{B81E050A-BFD2-4F52-B448-24D54FFF0F44}" srcOrd="0" destOrd="0" presId="urn:microsoft.com/office/officeart/2005/8/layout/list1#1"/>
    <dgm:cxn modelId="{0DDBC213-B01D-4B72-B62B-F57245351957}" type="presParOf" srcId="{D2B7BDB0-A46E-4E0A-BDE0-A1ABB78B23C3}" destId="{0E3E3D87-B9C6-4E45-880F-BDE79CAE3DC6}" srcOrd="1" destOrd="16" presId="urn:microsoft.com/office/officeart/2005/8/layout/list1#1"/>
    <dgm:cxn modelId="{A1D388F1-EE7A-4744-B29C-2D91DE7F3DC4}" type="presOf" srcId="{E0E31A95-6A50-4412-BD71-65BF3A481877}" destId="{0E3E3D87-B9C6-4E45-880F-BDE79CAE3DC6}" srcOrd="0" destOrd="0" presId="urn:microsoft.com/office/officeart/2005/8/layout/list1#1"/>
    <dgm:cxn modelId="{AC50296A-34DC-4760-A7B5-2632D86C325D}" type="presParOf" srcId="{A67D518E-CE23-4493-A431-2D99754C873B}" destId="{9D05CD9A-550B-4E5F-9142-E06AD6A15C83}" srcOrd="17" destOrd="0" presId="urn:microsoft.com/office/officeart/2005/8/layout/list1#1"/>
    <dgm:cxn modelId="{C2E071CC-BDF7-4E49-835D-A97EF31571DF}" type="presParOf" srcId="{A67D518E-CE23-4493-A431-2D99754C873B}" destId="{E6F4B4E7-F737-47DF-B1DC-F00CB0BC32B3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162040" cy="4391660"/>
        <a:chOff x="0" y="0"/>
        <a:chExt cx="6162040" cy="4391660"/>
      </a:xfrm>
    </dsp:grpSpPr>
    <dsp:sp modelId="{1B989B12-37DD-40FE-8DF7-88DDA9F568F9}">
      <dsp:nvSpPr>
        <dsp:cNvPr id="5" name="矩形 4"/>
        <dsp:cNvSpPr/>
      </dsp:nvSpPr>
      <dsp:spPr bwMode="white">
        <a:xfrm>
          <a:off x="0" y="37297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72970"/>
        <a:ext cx="6162040" cy="478800"/>
      </dsp:txXfrm>
    </dsp:sp>
    <dsp:sp modelId="{22479908-04CD-40C1-A142-C9BE662BEE70}">
      <dsp:nvSpPr>
        <dsp:cNvPr id="4" name="圆角矩形 3"/>
        <dsp:cNvSpPr/>
      </dsp:nvSpPr>
      <dsp:spPr bwMode="white">
        <a:xfrm>
          <a:off x="308102" y="9253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、系统概述</a:t>
          </a:r>
          <a:endParaRPr lang="en-US" altLang="zh-CN" sz="23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8102" y="92530"/>
        <a:ext cx="4217195" cy="560880"/>
      </dsp:txXfrm>
    </dsp:sp>
    <dsp:sp modelId="{862A6679-751F-40B5-838C-808934FF91DA}">
      <dsp:nvSpPr>
        <dsp:cNvPr id="8" name="矩形 7"/>
        <dsp:cNvSpPr/>
      </dsp:nvSpPr>
      <dsp:spPr bwMode="white">
        <a:xfrm>
          <a:off x="0" y="123481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1234810"/>
        <a:ext cx="6162040" cy="478800"/>
      </dsp:txXfrm>
    </dsp:sp>
    <dsp:sp modelId="{F94E3BDD-F44F-44A9-A84C-8B8964D9413F}">
      <dsp:nvSpPr>
        <dsp:cNvPr id="7" name="圆角矩形 6"/>
        <dsp:cNvSpPr/>
      </dsp:nvSpPr>
      <dsp:spPr bwMode="white">
        <a:xfrm>
          <a:off x="308102" y="95437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二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登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录注册</a:t>
          </a:r>
          <a:endParaRPr lang="zh-CN" sz="2300" b="1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954370"/>
        <a:ext cx="4217195" cy="560880"/>
      </dsp:txXfrm>
    </dsp:sp>
    <dsp:sp modelId="{DF6A0A49-BDAC-4D42-92DB-ACA393175F58}">
      <dsp:nvSpPr>
        <dsp:cNvPr id="11" name="矩形 10"/>
        <dsp:cNvSpPr/>
      </dsp:nvSpPr>
      <dsp:spPr bwMode="white">
        <a:xfrm>
          <a:off x="0" y="209665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2096650"/>
        <a:ext cx="6162040" cy="478800"/>
      </dsp:txXfrm>
    </dsp:sp>
    <dsp:sp modelId="{D9E206B5-300F-43E5-901B-BBE1DB613EFA}">
      <dsp:nvSpPr>
        <dsp:cNvPr id="10" name="圆角矩形 9"/>
        <dsp:cNvSpPr/>
      </dsp:nvSpPr>
      <dsp:spPr bwMode="white">
        <a:xfrm>
          <a:off x="308102" y="181621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三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通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知公告</a:t>
          </a:r>
          <a:endParaRPr lang="zh-CN" sz="2300" b="1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8102" y="1816210"/>
        <a:ext cx="4217195" cy="560880"/>
      </dsp:txXfrm>
    </dsp:sp>
    <dsp:sp modelId="{E16CB810-B364-4C20-9D87-8071AF45BA1C}">
      <dsp:nvSpPr>
        <dsp:cNvPr id="14" name="矩形 13"/>
        <dsp:cNvSpPr/>
      </dsp:nvSpPr>
      <dsp:spPr bwMode="white">
        <a:xfrm>
          <a:off x="0" y="295849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2958490"/>
        <a:ext cx="6162040" cy="478800"/>
      </dsp:txXfrm>
    </dsp:sp>
    <dsp:sp modelId="{08F6F67E-6CAF-46C2-B6C9-FA963411AF15}">
      <dsp:nvSpPr>
        <dsp:cNvPr id="13" name="圆角矩形 12"/>
        <dsp:cNvSpPr/>
      </dsp:nvSpPr>
      <dsp:spPr bwMode="white">
        <a:xfrm>
          <a:off x="308102" y="2678050"/>
          <a:ext cx="4313428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四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基</a:t>
          </a:r>
          <a:r>
            <a:rPr lang="zh-CN" altLang="en-US" sz="2300" b="1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rPr>
            <a:t>本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信息填报</a:t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2678050"/>
        <a:ext cx="4313428" cy="560880"/>
      </dsp:txXfrm>
    </dsp:sp>
    <dsp:sp modelId="{E6F4B4E7-F737-47DF-B1DC-F00CB0BC32B3}">
      <dsp:nvSpPr>
        <dsp:cNvPr id="17" name="矩形 16"/>
        <dsp:cNvSpPr/>
      </dsp:nvSpPr>
      <dsp:spPr bwMode="white">
        <a:xfrm>
          <a:off x="0" y="382033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820330"/>
        <a:ext cx="6162040" cy="478800"/>
      </dsp:txXfrm>
    </dsp:sp>
    <dsp:sp modelId="{0E3E3D87-B9C6-4E45-880F-BDE79CAE3DC6}">
      <dsp:nvSpPr>
        <dsp:cNvPr id="16" name="圆角矩形 15"/>
        <dsp:cNvSpPr/>
      </dsp:nvSpPr>
      <dsp:spPr bwMode="white">
        <a:xfrm>
          <a:off x="308102" y="3539890"/>
          <a:ext cx="4313428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五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暗访反馈</a:t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3539890"/>
        <a:ext cx="4313428" cy="560880"/>
      </dsp:txXfrm>
    </dsp:sp>
    <dsp:sp modelId="{8295A528-B541-49BC-BA73-49DD8054A6CC}">
      <dsp:nvSpPr>
        <dsp:cNvPr id="3" name="矩形 2" hidden="1"/>
        <dsp:cNvSpPr/>
      </dsp:nvSpPr>
      <dsp:spPr>
        <a:xfrm>
          <a:off x="0" y="92530"/>
          <a:ext cx="308102" cy="560880"/>
        </a:xfrm>
        <a:prstGeom prst="rect">
          <a:avLst/>
        </a:prstGeom>
      </dsp:spPr>
      <dsp:txXfrm>
        <a:off x="0" y="92530"/>
        <a:ext cx="308102" cy="560880"/>
      </dsp:txXfrm>
    </dsp:sp>
    <dsp:sp modelId="{0CF92AB1-36D9-4E2B-A6D0-0B9242EB0157}">
      <dsp:nvSpPr>
        <dsp:cNvPr id="6" name="矩形 5" hidden="1"/>
        <dsp:cNvSpPr/>
      </dsp:nvSpPr>
      <dsp:spPr>
        <a:xfrm>
          <a:off x="0" y="954370"/>
          <a:ext cx="308102" cy="560880"/>
        </a:xfrm>
        <a:prstGeom prst="rect">
          <a:avLst/>
        </a:prstGeom>
      </dsp:spPr>
      <dsp:txXfrm>
        <a:off x="0" y="954370"/>
        <a:ext cx="308102" cy="560880"/>
      </dsp:txXfrm>
    </dsp:sp>
    <dsp:sp modelId="{61EB9AC0-446D-4205-BF33-FEDEE6928DE0}">
      <dsp:nvSpPr>
        <dsp:cNvPr id="9" name="矩形 8" hidden="1"/>
        <dsp:cNvSpPr/>
      </dsp:nvSpPr>
      <dsp:spPr>
        <a:xfrm>
          <a:off x="0" y="1816210"/>
          <a:ext cx="308102" cy="560880"/>
        </a:xfrm>
        <a:prstGeom prst="rect">
          <a:avLst/>
        </a:prstGeom>
      </dsp:spPr>
      <dsp:txXfrm>
        <a:off x="0" y="1816210"/>
        <a:ext cx="308102" cy="560880"/>
      </dsp:txXfrm>
    </dsp:sp>
    <dsp:sp modelId="{C4E73E4A-5CF0-46C7-8CF7-643B083BFEA8}">
      <dsp:nvSpPr>
        <dsp:cNvPr id="12" name="矩形 11" hidden="1"/>
        <dsp:cNvSpPr/>
      </dsp:nvSpPr>
      <dsp:spPr>
        <a:xfrm>
          <a:off x="0" y="2678050"/>
          <a:ext cx="308102" cy="560880"/>
        </a:xfrm>
        <a:prstGeom prst="rect">
          <a:avLst/>
        </a:prstGeom>
      </dsp:spPr>
      <dsp:txXfrm>
        <a:off x="0" y="2678050"/>
        <a:ext cx="308102" cy="560880"/>
      </dsp:txXfrm>
    </dsp:sp>
    <dsp:sp modelId="{B81E050A-BFD2-4F52-B448-24D54FFF0F44}">
      <dsp:nvSpPr>
        <dsp:cNvPr id="15" name="矩形 14" hidden="1"/>
        <dsp:cNvSpPr/>
      </dsp:nvSpPr>
      <dsp:spPr>
        <a:xfrm>
          <a:off x="0" y="3539890"/>
          <a:ext cx="308102" cy="560880"/>
        </a:xfrm>
        <a:prstGeom prst="rect">
          <a:avLst/>
        </a:prstGeom>
      </dsp:spPr>
      <dsp:txXfrm>
        <a:off x="0" y="3539890"/>
        <a:ext cx="308102" cy="56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162040" cy="4391660"/>
        <a:chOff x="0" y="0"/>
        <a:chExt cx="6162040" cy="4391660"/>
      </a:xfrm>
    </dsp:grpSpPr>
    <dsp:sp modelId="{1B989B12-37DD-40FE-8DF7-88DDA9F568F9}">
      <dsp:nvSpPr>
        <dsp:cNvPr id="5" name="矩形 4"/>
        <dsp:cNvSpPr/>
      </dsp:nvSpPr>
      <dsp:spPr bwMode="white">
        <a:xfrm>
          <a:off x="0" y="37297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72970"/>
        <a:ext cx="6162040" cy="478800"/>
      </dsp:txXfrm>
    </dsp:sp>
    <dsp:sp modelId="{22479908-04CD-40C1-A142-C9BE662BEE70}">
      <dsp:nvSpPr>
        <dsp:cNvPr id="4" name="圆角矩形 3"/>
        <dsp:cNvSpPr/>
      </dsp:nvSpPr>
      <dsp:spPr bwMode="white">
        <a:xfrm>
          <a:off x="308102" y="9253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、系统</a:t>
          </a:r>
          <a:r>
            <a:rPr lang="zh-CN" altLang="en-US" sz="23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登录</a:t>
          </a:r>
          <a:endParaRPr lang="en-US" altLang="zh-CN" sz="23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8102" y="92530"/>
        <a:ext cx="4217195" cy="560880"/>
      </dsp:txXfrm>
    </dsp:sp>
    <dsp:sp modelId="{862A6679-751F-40B5-838C-808934FF91DA}">
      <dsp:nvSpPr>
        <dsp:cNvPr id="8" name="矩形 7"/>
        <dsp:cNvSpPr/>
      </dsp:nvSpPr>
      <dsp:spPr bwMode="white">
        <a:xfrm>
          <a:off x="0" y="123481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1234810"/>
        <a:ext cx="6162040" cy="478800"/>
      </dsp:txXfrm>
    </dsp:sp>
    <dsp:sp modelId="{F94E3BDD-F44F-44A9-A84C-8B8964D9413F}">
      <dsp:nvSpPr>
        <dsp:cNvPr id="7" name="圆角矩形 6"/>
        <dsp:cNvSpPr/>
      </dsp:nvSpPr>
      <dsp:spPr bwMode="white">
        <a:xfrm>
          <a:off x="308102" y="95437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二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基本信息填报</a:t>
          </a:r>
          <a:endParaRPr lang="zh-CN" sz="2300" b="1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954370"/>
        <a:ext cx="4217195" cy="560880"/>
      </dsp:txXfrm>
    </dsp:sp>
    <dsp:sp modelId="{DF6A0A49-BDAC-4D42-92DB-ACA393175F58}">
      <dsp:nvSpPr>
        <dsp:cNvPr id="11" name="矩形 10"/>
        <dsp:cNvSpPr/>
      </dsp:nvSpPr>
      <dsp:spPr bwMode="white">
        <a:xfrm>
          <a:off x="0" y="209665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2096650"/>
        <a:ext cx="6162040" cy="478800"/>
      </dsp:txXfrm>
    </dsp:sp>
    <dsp:sp modelId="{D9E206B5-300F-43E5-901B-BBE1DB613EFA}">
      <dsp:nvSpPr>
        <dsp:cNvPr id="10" name="圆角矩形 9"/>
        <dsp:cNvSpPr/>
      </dsp:nvSpPr>
      <dsp:spPr bwMode="white">
        <a:xfrm>
          <a:off x="308102" y="1816210"/>
          <a:ext cx="4217195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三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经营情况填报</a:t>
          </a:r>
          <a:endParaRPr lang="zh-CN" sz="2300" b="1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8102" y="1816210"/>
        <a:ext cx="4217195" cy="560880"/>
      </dsp:txXfrm>
    </dsp:sp>
    <dsp:sp modelId="{E16CB810-B364-4C20-9D87-8071AF45BA1C}">
      <dsp:nvSpPr>
        <dsp:cNvPr id="14" name="矩形 13"/>
        <dsp:cNvSpPr/>
      </dsp:nvSpPr>
      <dsp:spPr bwMode="white">
        <a:xfrm>
          <a:off x="0" y="295849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2958490"/>
        <a:ext cx="6162040" cy="478800"/>
      </dsp:txXfrm>
    </dsp:sp>
    <dsp:sp modelId="{08F6F67E-6CAF-46C2-B6C9-FA963411AF15}">
      <dsp:nvSpPr>
        <dsp:cNvPr id="13" name="圆角矩形 12"/>
        <dsp:cNvSpPr/>
      </dsp:nvSpPr>
      <dsp:spPr bwMode="white">
        <a:xfrm>
          <a:off x="308102" y="2678050"/>
          <a:ext cx="4313428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四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手机端</a:t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2678050"/>
        <a:ext cx="4313428" cy="560880"/>
      </dsp:txXfrm>
    </dsp:sp>
    <dsp:sp modelId="{E6F4B4E7-F737-47DF-B1DC-F00CB0BC32B3}">
      <dsp:nvSpPr>
        <dsp:cNvPr id="17" name="矩形 16"/>
        <dsp:cNvSpPr/>
      </dsp:nvSpPr>
      <dsp:spPr bwMode="white">
        <a:xfrm>
          <a:off x="0" y="3820330"/>
          <a:ext cx="6162040" cy="4788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8242" tIns="395731" rIns="478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820330"/>
        <a:ext cx="6162040" cy="478800"/>
      </dsp:txXfrm>
    </dsp:sp>
    <dsp:sp modelId="{0E3E3D87-B9C6-4E45-880F-BDE79CAE3DC6}">
      <dsp:nvSpPr>
        <dsp:cNvPr id="16" name="圆角矩形 15"/>
        <dsp:cNvSpPr/>
      </dsp:nvSpPr>
      <dsp:spPr bwMode="white">
        <a:xfrm>
          <a:off x="308102" y="3539890"/>
          <a:ext cx="4313428" cy="560880"/>
        </a:xfrm>
        <a:prstGeom prst="roundRect">
          <a:avLst/>
        </a:prstGeom>
        <a:solidFill>
          <a:srgbClr val="E84736"/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63037" tIns="0" rIns="163037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五</a:t>
          </a:r>
          <a:r>
            <a:rPr sz="23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、</a:t>
          </a:r>
          <a:r>
            <a:rPr lang="zh-CN" altLang="en-US" sz="23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技术支持</a:t>
          </a:r>
          <a:endParaRPr lang="zh-CN" altLang="en-US" sz="2300" b="1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308102" y="3539890"/>
        <a:ext cx="4313428" cy="560880"/>
      </dsp:txXfrm>
    </dsp:sp>
    <dsp:sp modelId="{8295A528-B541-49BC-BA73-49DD8054A6CC}">
      <dsp:nvSpPr>
        <dsp:cNvPr id="3" name="矩形 2" hidden="1"/>
        <dsp:cNvSpPr/>
      </dsp:nvSpPr>
      <dsp:spPr>
        <a:xfrm>
          <a:off x="0" y="92530"/>
          <a:ext cx="308102" cy="560880"/>
        </a:xfrm>
        <a:prstGeom prst="rect">
          <a:avLst/>
        </a:prstGeom>
      </dsp:spPr>
      <dsp:txXfrm>
        <a:off x="0" y="92530"/>
        <a:ext cx="308102" cy="560880"/>
      </dsp:txXfrm>
    </dsp:sp>
    <dsp:sp modelId="{0CF92AB1-36D9-4E2B-A6D0-0B9242EB0157}">
      <dsp:nvSpPr>
        <dsp:cNvPr id="6" name="矩形 5" hidden="1"/>
        <dsp:cNvSpPr/>
      </dsp:nvSpPr>
      <dsp:spPr>
        <a:xfrm>
          <a:off x="0" y="954370"/>
          <a:ext cx="308102" cy="560880"/>
        </a:xfrm>
        <a:prstGeom prst="rect">
          <a:avLst/>
        </a:prstGeom>
      </dsp:spPr>
      <dsp:txXfrm>
        <a:off x="0" y="954370"/>
        <a:ext cx="308102" cy="560880"/>
      </dsp:txXfrm>
    </dsp:sp>
    <dsp:sp modelId="{61EB9AC0-446D-4205-BF33-FEDEE6928DE0}">
      <dsp:nvSpPr>
        <dsp:cNvPr id="9" name="矩形 8" hidden="1"/>
        <dsp:cNvSpPr/>
      </dsp:nvSpPr>
      <dsp:spPr>
        <a:xfrm>
          <a:off x="0" y="1816210"/>
          <a:ext cx="308102" cy="560880"/>
        </a:xfrm>
        <a:prstGeom prst="rect">
          <a:avLst/>
        </a:prstGeom>
      </dsp:spPr>
      <dsp:txXfrm>
        <a:off x="0" y="1816210"/>
        <a:ext cx="308102" cy="560880"/>
      </dsp:txXfrm>
    </dsp:sp>
    <dsp:sp modelId="{C4E73E4A-5CF0-46C7-8CF7-643B083BFEA8}">
      <dsp:nvSpPr>
        <dsp:cNvPr id="12" name="矩形 11" hidden="1"/>
        <dsp:cNvSpPr/>
      </dsp:nvSpPr>
      <dsp:spPr>
        <a:xfrm>
          <a:off x="0" y="2678050"/>
          <a:ext cx="308102" cy="560880"/>
        </a:xfrm>
        <a:prstGeom prst="rect">
          <a:avLst/>
        </a:prstGeom>
      </dsp:spPr>
      <dsp:txXfrm>
        <a:off x="0" y="2678050"/>
        <a:ext cx="308102" cy="560880"/>
      </dsp:txXfrm>
    </dsp:sp>
    <dsp:sp modelId="{B81E050A-BFD2-4F52-B448-24D54FFF0F44}">
      <dsp:nvSpPr>
        <dsp:cNvPr id="15" name="矩形 14" hidden="1"/>
        <dsp:cNvSpPr/>
      </dsp:nvSpPr>
      <dsp:spPr>
        <a:xfrm>
          <a:off x="0" y="3539890"/>
          <a:ext cx="308102" cy="560880"/>
        </a:xfrm>
        <a:prstGeom prst="rect">
          <a:avLst/>
        </a:prstGeom>
      </dsp:spPr>
      <dsp:txXfrm>
        <a:off x="0" y="3539890"/>
        <a:ext cx="308102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true"/>
        </dgm:pt>
        <dgm:pt modelId="2">
          <dgm:prSet phldr="true"/>
        </dgm:pt>
        <dgm:pt modelId="3">
          <dgm:prSet phldr="true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true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true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true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true"/>
        </dgm:pt>
        <dgm:pt modelId="2">
          <dgm:prSet phldr="true"/>
        </dgm:pt>
        <dgm:pt modelId="3">
          <dgm:prSet phldr="true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true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true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true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0C4652-7858-4BF9-B8EB-F26280E17E1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等线" panose="02010600030101010101" charset="-122"/>
              </a:rPr>
            </a:fld>
            <a:endParaRPr lang="zh-CN" altLang="en-US" sz="1200" dirty="0">
              <a:latin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4" name="灯片编号占位符 3"/>
          <p:cNvSpPr txBox="true">
            <a:spLocks noGrp="true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false" compatLnSpc="true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5060" name="灯片编号占位符 3"/>
          <p:cNvSpPr txBox="true">
            <a:spLocks noGrp="true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false" compatLnSpc="true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60" name="灯片编号占位符 3"/>
          <p:cNvSpPr txBox="true">
            <a:spLocks noGrp="true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false" compatLnSpc="true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登录页面 </a:t>
            </a:r>
            <a:r>
              <a:rPr lang="en-US" altLang="zh-CN" dirty="0"/>
              <a:t>- </a:t>
            </a:r>
            <a:endParaRPr lang="zh-CN" altLang="en-US" dirty="0"/>
          </a:p>
        </p:txBody>
      </p:sp>
      <p:sp>
        <p:nvSpPr>
          <p:cNvPr id="45060" name="灯片编号占位符 3"/>
          <p:cNvSpPr txBox="true">
            <a:spLocks noGrp="true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false" compatLnSpc="true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true">
            <a:spLocks noGrp="true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false" compatLnSpc="true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true">
            <a:spLocks noGrp="true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false" compatLnSpc="true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true">
            <a:spLocks noGrp="true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false" compatLnSpc="true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true">
            <a:spLocks noGrp="true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false" compatLnSpc="true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true">
            <a:spLocks noGrp="true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false" compatLnSpc="true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zh-CN" dirty="0"/>
          </a:p>
        </p:txBody>
      </p:sp>
      <p:sp>
        <p:nvSpPr>
          <p:cNvPr id="45060" name="灯片编号占位符 3"/>
          <p:cNvSpPr txBox="true">
            <a:spLocks noGrp="true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false" compatLnSpc="true"/>
          <a:p>
            <a:pPr lvl="0" algn="r" eaLnBrk="1" hangingPunct="1"/>
            <a:fld id="{9A0DB2DC-4C9A-4742-B13C-FB6460FD3503}" type="slidenum">
              <a:rPr lang="en-US" altLang="zh-CN" sz="1200" dirty="0">
                <a:latin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 hasCustomPrompt="true"/>
          </p:nvPr>
        </p:nvSpPr>
        <p:spPr/>
        <p:txBody>
          <a:bodyPr vert="eaVert"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 hasCustomPrompt="true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7FB49C-73AF-4FC0-969F-EAA9775383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页脚占位符 2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 hasCustomPrompt="true"/>
          </p:nvPr>
        </p:nvSpPr>
        <p:spPr/>
        <p:txBody>
          <a:bodyPr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 hasCustomPrompt="true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 hasCustomPrompt="true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 hasCustomPrompt="true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 hasCustomPrompt="true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 hasCustomPrompt="true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 hasCustomPrompt="true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 hasCustomPrompt="true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false" compatLnSpc="true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 hasCustomPrompt="true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编辑母版文本样式
第二级
第三级
第四级
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  <p:pic>
        <p:nvPicPr>
          <p:cNvPr id="1031" name="Picture 2"/>
          <p:cNvPicPr>
            <a:picLocks noChangeAspect="true"/>
          </p:cNvPicPr>
          <p:nvPr userDrawn="true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hyperlink" Target="https://banshi.whlyj.beijing.gov.cn/lyzsy/logon.aspx" TargetMode="Externa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2.xml"/><Relationship Id="rId8" Type="http://schemas.openxmlformats.org/officeDocument/2006/relationships/tags" Target="../tags/tag3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7.xml"/><Relationship Id="rId13" Type="http://schemas.microsoft.com/office/2007/relationships/diagramDrawing" Target="../diagrams/drawing2.xml"/><Relationship Id="rId12" Type="http://schemas.openxmlformats.org/officeDocument/2006/relationships/diagramColors" Target="../diagrams/colors2.xml"/><Relationship Id="rId11" Type="http://schemas.openxmlformats.org/officeDocument/2006/relationships/diagramQuickStyle" Target="../diagrams/quickStyle2.xml"/><Relationship Id="rId10" Type="http://schemas.openxmlformats.org/officeDocument/2006/relationships/diagramLayout" Target="../diagrams/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false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true"/>
          <p:nvPr/>
        </p:nvSpPr>
        <p:spPr>
          <a:xfrm>
            <a:off x="3400425" y="3371850"/>
            <a:ext cx="7926705" cy="5505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60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北京市住宿业管理系统“统计监测”平台</a:t>
            </a:r>
            <a:r>
              <a:rPr lang="zh-CN" altLang="en-US" sz="3200" b="1" spc="60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操作指南</a:t>
            </a:r>
            <a:endParaRPr lang="zh-CN" altLang="en-US" sz="3200" b="1" spc="60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3200" b="1" spc="60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true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五、技术保障服务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5" name="内容占位符 2"/>
          <p:cNvSpPr txBox="true"/>
          <p:nvPr>
            <p:custDataLst>
              <p:tags r:id="rId1"/>
            </p:custDataLst>
          </p:nvPr>
        </p:nvSpPr>
        <p:spPr bwMode="auto">
          <a:xfrm>
            <a:off x="1195070" y="1248410"/>
            <a:ext cx="8997950" cy="47174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None/>
              <a:defRPr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北京市住宿业管理系统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None/>
              <a:defRPr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系统访问地址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 </a:t>
            </a:r>
            <a:r>
              <a:rPr lang="en-US" altLang="zh-CN" sz="1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2" action="ppaction://hlinkfile"/>
              </a:rPr>
              <a:t>https://banshi.whlyj.beijing.gov.cn/lyzsy/logon.aspx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  <a:hlinkClick r:id="rId2" action="ppaction://hlinkfile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None/>
              <a:defRPr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技术负责人：李鸿彬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None/>
              <a:defRPr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客服联系电话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010-59009008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59005388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None/>
              <a:defRPr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技术支持微信群：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605" y="3564890"/>
            <a:ext cx="2536190" cy="21717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true"/>
          </p:cNvSpPr>
          <p:nvPr/>
        </p:nvSpPr>
        <p:spPr bwMode="auto">
          <a:xfrm>
            <a:off x="486834" y="480364"/>
            <a:ext cx="615295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35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600" b="1" dirty="0">
                <a:latin typeface="宋体" pitchFamily="2" charset="-122"/>
              </a:rPr>
              <a:t>填报中重点关注的几个问题</a:t>
            </a:r>
            <a:endParaRPr lang="zh-CN" altLang="en-US" sz="3600" b="1" dirty="0">
              <a:latin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4100" y="1351128"/>
            <a:ext cx="1078461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1.</a:t>
            </a:r>
            <a:r>
              <a:rPr lang="zh-CN" altLang="en-US" sz="2400" dirty="0" smtClean="0"/>
              <a:t>企业</a:t>
            </a:r>
            <a:r>
              <a:rPr lang="zh-CN" altLang="en-US" sz="2400" dirty="0"/>
              <a:t>将饭店出租给其他单位期间的填报规定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企业</a:t>
            </a:r>
            <a:r>
              <a:rPr lang="zh-CN" altLang="en-US" sz="2400" dirty="0"/>
              <a:t>将饭店出租给其他单位经营，如营业性质仍为住宿接待，则应由出租企业如实上报接待情况，而不应报送空表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2.</a:t>
            </a:r>
            <a:r>
              <a:rPr lang="zh-CN" altLang="en-US" sz="2400" dirty="0" smtClean="0"/>
              <a:t>指标释义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平均房价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指报告期内住宿服务收入与已售客房数量的比值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即</a:t>
            </a:r>
            <a:r>
              <a:rPr lang="en-US" altLang="zh-CN" sz="2400" dirty="0" smtClean="0"/>
              <a:t>ADR</a:t>
            </a:r>
            <a:r>
              <a:rPr lang="zh-CN" altLang="en-US" sz="2400" dirty="0" smtClean="0"/>
              <a:t>。</a:t>
            </a:r>
            <a:endParaRPr lang="zh-CN" altLang="en-US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每间可售房收入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指报告期内每间可供出租客房产生的平均住宿服务收入，即</a:t>
            </a:r>
            <a:r>
              <a:rPr lang="en-US" altLang="zh-CN" sz="2400" dirty="0" smtClean="0"/>
              <a:t>RevPAR</a:t>
            </a:r>
            <a:r>
              <a:rPr lang="zh-CN" altLang="en-US" sz="2400" dirty="0" smtClean="0"/>
              <a:t>。</a:t>
            </a:r>
            <a:endParaRPr lang="zh-CN" altLang="en-US" sz="2400" dirty="0" smtClean="0"/>
          </a:p>
        </p:txBody>
      </p:sp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" name="文本框 12"/>
          <p:cNvSpPr txBox="true"/>
          <p:nvPr>
            <p:custDataLst>
              <p:tags r:id="rId1"/>
            </p:custDataLst>
          </p:nvPr>
        </p:nvSpPr>
        <p:spPr>
          <a:xfrm>
            <a:off x="1127125" y="282575"/>
            <a:ext cx="8631238" cy="78359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kern="1200" cap="none" spc="300" normalizeH="0" baseline="0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00000000000000000" pitchFamily="65" charset="-122"/>
                <a:ea typeface="方正大标宋简体" panose="02000000000000000000" pitchFamily="65" charset="-122"/>
                <a:cs typeface="+mn-ea"/>
                <a:sym typeface="+mn-lt"/>
              </a:rPr>
              <a:t>北京市住宿业管理系统与监测平台</a:t>
            </a:r>
            <a:endParaRPr kumimoji="0" lang="en-US" altLang="zh-CN" sz="3000" kern="1200" cap="none" spc="300" normalizeH="0" baseline="0" noProof="0" smtClean="0">
              <a:solidFill>
                <a:schemeClr val="tx1">
                  <a:lumMod val="65000"/>
                  <a:lumOff val="35000"/>
                </a:schemeClr>
              </a:solidFill>
              <a:latin typeface="方正大标宋简体" panose="02000000000000000000" pitchFamily="65" charset="-122"/>
              <a:ea typeface="方正大标宋简体" panose="02000000000000000000" pitchFamily="65" charset="-122"/>
              <a:cs typeface="+mn-ea"/>
              <a:sym typeface="+mn-lt"/>
            </a:endParaRPr>
          </a:p>
        </p:txBody>
      </p:sp>
      <p:graphicFrame>
        <p:nvGraphicFramePr>
          <p:cNvPr id="7" name="Diagram 16"/>
          <p:cNvGraphicFramePr/>
          <p:nvPr>
            <p:custDataLst>
              <p:tags r:id="rId2"/>
            </p:custDataLst>
          </p:nvPr>
        </p:nvGraphicFramePr>
        <p:xfrm>
          <a:off x="1087755" y="1233170"/>
          <a:ext cx="6162040" cy="439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16"/>
          <p:cNvGraphicFramePr/>
          <p:nvPr>
            <p:custDataLst>
              <p:tags r:id="rId8"/>
            </p:custDataLst>
          </p:nvPr>
        </p:nvGraphicFramePr>
        <p:xfrm>
          <a:off x="1214755" y="1360170"/>
          <a:ext cx="6162040" cy="439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>
            <p:custDataLst>
              <p:tags r:id="rId1"/>
            </p:custDataLst>
          </p:nvPr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true"/>
          <p:nvPr/>
        </p:nvSpPr>
        <p:spPr bwMode="auto">
          <a:xfrm>
            <a:off x="452755" y="428625"/>
            <a:ext cx="8547735" cy="503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一、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登录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100" name="文本框 99"/>
          <p:cNvSpPr txBox="true"/>
          <p:nvPr/>
        </p:nvSpPr>
        <p:spPr>
          <a:xfrm>
            <a:off x="1332865" y="5726430"/>
            <a:ext cx="8201660" cy="9423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355600"/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- 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登录页面：网址（</a:t>
            </a:r>
            <a:r>
              <a:rPr lang="en-US" altLang="zh-CN" sz="1600">
                <a:solidFill>
                  <a:srgbClr val="732122"/>
                </a:solidFill>
                <a:sym typeface="+mn-ea"/>
              </a:rPr>
              <a:t>https://banshi.whlyj.beijing.gov.cn/lyzsy/logon.aspx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）</a:t>
            </a:r>
            <a:endParaRPr lang="en-US" altLang="zh-CN" sz="1600">
              <a:solidFill>
                <a:srgbClr val="732122"/>
              </a:solidFill>
              <a:ea typeface="等线" panose="02010600030101010101" charset="-122"/>
            </a:endParaRPr>
          </a:p>
          <a:p>
            <a:pPr indent="355600"/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- 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用户名为统一社会代码（部分规上纳统企业用户名可能为工商注册号）</a:t>
            </a:r>
            <a:endParaRPr lang="zh-CN" altLang="en-US" sz="1600">
              <a:solidFill>
                <a:srgbClr val="732122"/>
              </a:solidFill>
              <a:ea typeface="等线" panose="02010600030101010101" charset="-122"/>
            </a:endParaRPr>
          </a:p>
          <a:p>
            <a:pPr indent="355600"/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- 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如果还没有账号，请点击</a:t>
            </a:r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“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立即注册</a:t>
            </a:r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”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按钮注册账号。</a:t>
            </a:r>
            <a:endParaRPr lang="zh-CN" altLang="en-US" sz="1600">
              <a:solidFill>
                <a:srgbClr val="732122"/>
              </a:solidFill>
              <a:ea typeface="等线" panose="02010600030101010101" charset="-122"/>
            </a:endParaRPr>
          </a:p>
          <a:p>
            <a:pPr indent="355600"/>
            <a:r>
              <a:rPr lang="en-US" altLang="zh-CN" sz="1600">
                <a:solidFill>
                  <a:srgbClr val="732122"/>
                </a:solidFill>
                <a:sym typeface="+mn-ea"/>
              </a:rPr>
              <a:t>- 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如忘记密码可点击页面右下角的</a:t>
            </a:r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“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找回密码</a:t>
            </a:r>
            <a:r>
              <a:rPr lang="en-US" altLang="zh-CN" sz="1600">
                <a:solidFill>
                  <a:srgbClr val="732122"/>
                </a:solidFill>
                <a:ea typeface="等线" panose="02010600030101010101" charset="-122"/>
              </a:rPr>
              <a:t>”</a:t>
            </a:r>
            <a:r>
              <a:rPr lang="zh-CN" altLang="en-US" sz="1600">
                <a:solidFill>
                  <a:srgbClr val="732122"/>
                </a:solidFill>
                <a:ea typeface="等线" panose="02010600030101010101" charset="-122"/>
              </a:rPr>
              <a:t>。</a:t>
            </a:r>
            <a:endParaRPr lang="zh-CN" altLang="en-US" sz="1600">
              <a:solidFill>
                <a:srgbClr val="732122"/>
              </a:solidFill>
              <a:ea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10" y="1131570"/>
            <a:ext cx="9188450" cy="45948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true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二、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基本信息填报</a:t>
            </a: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true"/>
          <p:nvPr/>
        </p:nvSpPr>
        <p:spPr>
          <a:xfrm>
            <a:off x="1257300" y="5657850"/>
            <a:ext cx="99777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     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登录系统后主页点击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“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统计监测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”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98600" y="1182370"/>
            <a:ext cx="8278495" cy="434149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true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二、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基本信息填报</a:t>
            </a: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true"/>
          <p:nvPr/>
        </p:nvSpPr>
        <p:spPr>
          <a:xfrm>
            <a:off x="1257300" y="5657850"/>
            <a:ext cx="99777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点击左侧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“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基本情况调查表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”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按照页面提示填写信息。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815" y="1134110"/>
            <a:ext cx="8377555" cy="444627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true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二、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基本信息填报</a:t>
            </a: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true"/>
          <p:nvPr/>
        </p:nvSpPr>
        <p:spPr>
          <a:xfrm>
            <a:off x="1315085" y="5774690"/>
            <a:ext cx="9909175" cy="932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填写完成后点击提交按钮，提交内容由各区文旅局审核；审核完成后，系统将弹出结果提示，审核意见栏同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 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 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步展示具体意见。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endParaRPr lang="zh-CN" altLang="en-US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540510" y="1137920"/>
            <a:ext cx="8583930" cy="45561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true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三、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数据填报</a:t>
            </a: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true"/>
          <p:nvPr/>
        </p:nvSpPr>
        <p:spPr>
          <a:xfrm>
            <a:off x="1257300" y="5657850"/>
            <a:ext cx="9977755" cy="1060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点击左侧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“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住宿业单位经营情况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”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按照页面提示填写信息。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- 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页面上方下拉框可选择填报月份。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- 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页面需填写本年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-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本月相应数据、上年同期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-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本月相应数据。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1-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本月数据系统自动生成无需填写。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ym typeface="+mn-ea"/>
              </a:rPr>
              <a:t>注意：和在统计局平台的数据区别，本表中数据均不含增值税</a:t>
            </a:r>
            <a:endParaRPr lang="zh-CN" altLang="en-US" sz="1600" b="1" dirty="0"/>
          </a:p>
          <a:p>
            <a:endParaRPr lang="zh-CN" altLang="en-US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740" y="1136015"/>
            <a:ext cx="8300085" cy="43948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true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三、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数据填报</a:t>
            </a: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 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true"/>
          <p:nvPr/>
        </p:nvSpPr>
        <p:spPr>
          <a:xfrm>
            <a:off x="1257300" y="5657850"/>
            <a:ext cx="99777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填写完成后点击提交按钮，提交内容由各区文旅局审核；审核完成后，系统将弹出结果提示，审核意见栏同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 </a:t>
            </a:r>
            <a:r>
              <a:rPr lang="en-US" altLang="zh-CN" sz="1600" dirty="0">
                <a:solidFill>
                  <a:srgbClr val="732122"/>
                </a:solidFill>
                <a:sym typeface="+mn-ea"/>
              </a:rPr>
              <a:t> </a:t>
            </a:r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步展示具体意见。</a:t>
            </a:r>
            <a:endParaRPr lang="zh-CN" altLang="en-US" sz="1600" dirty="0">
              <a:solidFill>
                <a:srgbClr val="732122"/>
              </a:solidFill>
              <a:sym typeface="+mn-ea"/>
            </a:endParaRPr>
          </a:p>
          <a:p>
            <a:endParaRPr lang="zh-CN" altLang="en-US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99235" y="1098550"/>
            <a:ext cx="8642985" cy="455231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>
            <a:off x="612775" y="1057275"/>
            <a:ext cx="101615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true"/>
          <p:nvPr/>
        </p:nvSpPr>
        <p:spPr bwMode="auto">
          <a:xfrm>
            <a:off x="452438" y="428625"/>
            <a:ext cx="5584825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spcBef>
                <a:spcPct val="20000"/>
              </a:spcBef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四、</a:t>
            </a:r>
            <a:r>
              <a:rPr lang="zh-CN" altLang="en-US" sz="3000" b="1" noProof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手机端</a:t>
            </a:r>
            <a:endParaRPr kumimoji="0" lang="en-GB" altLang="zh-CN" sz="3000" b="1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" name="文本框 3"/>
          <p:cNvSpPr txBox="true"/>
          <p:nvPr/>
        </p:nvSpPr>
        <p:spPr>
          <a:xfrm>
            <a:off x="618490" y="4655820"/>
            <a:ext cx="3237230" cy="412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dirty="0">
                <a:solidFill>
                  <a:srgbClr val="732122"/>
                </a:solidFill>
                <a:sym typeface="+mn-ea"/>
              </a:rPr>
              <a:t>- </a:t>
            </a:r>
            <a:r>
              <a:rPr lang="zh-CN" sz="1600" dirty="0">
                <a:solidFill>
                  <a:srgbClr val="732122"/>
                </a:solidFill>
                <a:sym typeface="+mn-ea"/>
              </a:rPr>
              <a:t>扫描二维码访问访问系统</a:t>
            </a:r>
            <a:endParaRPr lang="zh-CN" sz="1600" dirty="0">
              <a:solidFill>
                <a:srgbClr val="732122"/>
              </a:solidFill>
              <a:sym typeface="+mn-ea"/>
            </a:endParaRPr>
          </a:p>
          <a:p>
            <a:r>
              <a:rPr lang="zh-CN" sz="1600" dirty="0">
                <a:solidFill>
                  <a:srgbClr val="732122"/>
                </a:solidFill>
                <a:sym typeface="+mn-ea"/>
              </a:rPr>
              <a:t>（仅用于填报住宿单位经营情况）</a:t>
            </a:r>
            <a:endParaRPr lang="zh-CN" sz="1600" dirty="0">
              <a:solidFill>
                <a:srgbClr val="732122"/>
              </a:solidFill>
              <a:sym typeface="+mn-ea"/>
            </a:endParaRPr>
          </a:p>
        </p:txBody>
      </p:sp>
      <p:pic>
        <p:nvPicPr>
          <p:cNvPr id="2" name="图片 1" descr="住宿业二维码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90905" y="1924050"/>
            <a:ext cx="2635250" cy="2635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225" y="1513205"/>
            <a:ext cx="1769745" cy="3831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890" y="1513205"/>
            <a:ext cx="1764030" cy="38201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0,&quot;width&quot;:16002.500787401574}"/>
</p:tagLst>
</file>

<file path=ppt/tags/tag5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WPS 演示</Application>
  <PresentationFormat/>
  <Paragraphs>61</Paragraphs>
  <Slides>11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DejaVu Sans</vt:lpstr>
      <vt:lpstr>等线</vt:lpstr>
      <vt:lpstr>方正仿宋简体</vt:lpstr>
      <vt:lpstr>等线 Light</vt:lpstr>
      <vt:lpstr>微软雅黑</vt:lpstr>
      <vt:lpstr>Calibri</vt:lpstr>
      <vt:lpstr>方正黑体_GBK</vt:lpstr>
      <vt:lpstr>方正大标宋简体</vt:lpstr>
      <vt:lpstr>方正书宋_GBK</vt:lpstr>
      <vt:lpstr>宋体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商务风通用年终述职报告PPT模板</dc:title>
  <dc:creator>Microsoft Office User</dc:creator>
  <cp:lastModifiedBy>user</cp:lastModifiedBy>
  <cp:revision>430</cp:revision>
  <dcterms:created xsi:type="dcterms:W3CDTF">2026-02-03T03:13:02Z</dcterms:created>
  <dcterms:modified xsi:type="dcterms:W3CDTF">2026-02-03T03:13:02Z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A34D9666FE7C4A588A888A12019EBE12_13</vt:lpwstr>
  </property>
  <property fmtid="{D5CDD505-2E9C-101B-9397-08002B2CF9AE}" pid="3" name="KSOProductBuildVer">
    <vt:lpwstr>2052-11.8.2.9980</vt:lpwstr>
  </property>
</Properties>
</file>